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6" r:id="rId7"/>
    <p:sldId id="258" r:id="rId8"/>
    <p:sldId id="260" r:id="rId9"/>
    <p:sldId id="264" r:id="rId10"/>
    <p:sldId id="265" r:id="rId11"/>
    <p:sldId id="263" r:id="rId12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2159A62-5718-4258-8B79-214961C4E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91296AA6-4738-4372-A2F8-6534DF9C6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AB06FC1-54A8-46BF-8EDE-ED89C875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29D09FEA-7864-4876-8247-B07CD018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9F1C6F3C-529F-4180-ACDE-748D16B7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6339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F930BFA-3764-44DE-BE30-AE40CD2FD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310FA60C-4C1F-446B-9080-2944D5993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22F4B385-4096-4C3F-B2BB-13BA121C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B4447E7-84FE-489F-87F1-9666A1D1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2288D486-E5BB-48AB-A0E8-6A23F735D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724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E7242CD5-F181-40CC-B266-CC801E3B1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35FF8B6D-4275-45EB-826F-AEA6B9807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7F6FB13-2931-4438-A45D-3831BDDD2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56762C73-F90A-4FE1-A039-A06315AE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9FDB31E-1BA0-4362-8C8B-BB99BB13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5774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D0405D7-AE23-4712-B03C-6E8EFD72E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E7F11CF-1746-4EBF-A10F-023EAF066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BF11C7EA-C6D2-4DA2-9C99-AC0E6B56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4E1E75AF-C846-491B-9AC6-2098E0B2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63297A7-E455-4538-BD9C-38E290DD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4257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30D82A4-C667-4E9B-ACC5-291BF271A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30BBA3B9-C9CB-40AD-9B09-9CC781F9C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86EB5AD1-AE59-4D97-99F8-D43C25A7B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653C04D-BF6B-403F-A33E-95B08F628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6516AB5B-4B04-4BDA-8F9C-3CD91F49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0301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E7AA257-F7D7-4B7F-87A6-ECBB23AB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809A3BEC-7815-4B26-A1F9-66E7298E8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F3C0AA90-0048-4A3F-BE7D-CE7280512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8E31C554-5AA6-426E-AC34-D7D6A62D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D1BA345A-068C-462E-B3B9-3917D1EA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5168DC1A-A565-4DE7-AD10-6DD0888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3037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5CFC73F-B949-4848-A1FE-CDD43BD0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E4B23B84-2FC5-4F81-A012-374E5B165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EC20CDF-A665-4032-94EF-E2B066F79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C0673415-DD58-435C-976C-6C019AFAF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2BED4A0B-4B82-4F66-B6DF-1A6A09BEA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6F40746A-4164-4E62-BAB6-F39734A13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54E7300F-E8BB-4EB3-9221-370E9563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20182A2E-C048-403B-96B0-D9FEEA10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2785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1122C28-88C8-492D-839E-729053D6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B20DE444-F24B-495E-ABF3-371D85CA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7959BE58-DA6E-42BE-9A98-FE114BA1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0AC595F5-9303-4A74-8E84-119263EE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6151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35A1CA50-D0A5-4082-B01F-9F9CBA88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CD213B1F-65FE-4462-8DD7-0B5CC105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EC2AE854-AA0A-4ABC-9FF9-7040ECAD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014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82D9CFB-01FB-4B36-A948-7A4DAB30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FC5DA80-28C9-42AE-B5DA-0C36ABE35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958832DA-A584-4675-B6B0-BE4B25076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15C3B532-59C8-4E4C-A56E-3D715A98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3FB52379-C0BE-4B9E-AE41-1561CD4A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EF12E561-14C3-44FF-B677-3A3FFB8D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9412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92AD46E-9CBF-4E42-83EF-DA9F78B3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B4EBA11B-0779-47C1-BB7E-9CB8D41E6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23049F75-E1DC-45CD-ABD3-6B87984D1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AE82F595-5BA5-4363-9775-AE97D6DE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2ACDA61A-4DC5-4EA9-AA30-473C46383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E4AB29C2-DC31-4C47-850D-01F50533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2386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57081506-3676-4285-978F-9B0CE3867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E3C80750-791D-4B53-818C-4194DF8E3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5EF8CA3E-4926-4DB1-92FE-CA4A03364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AC6C6-1979-43F4-AD42-212B94039362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592DD1D-3B2B-4F6B-9EDD-C2BF4CABC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D916DB2-6830-4505-9C74-C5CF95677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F4F67-F05F-470B-BB67-7D24630738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5124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16E5540-598A-419C-BA4D-8D35119C0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/>
              <a:t>Târgul de produse artistice 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B89B4603-A1C0-4D33-BB9F-1E986D712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5728"/>
          </a:xfrm>
        </p:spPr>
        <p:txBody>
          <a:bodyPr/>
          <a:lstStyle/>
          <a:p>
            <a:r>
              <a:rPr lang="ro-RO" dirty="0"/>
              <a:t>Haine, mărțișoare, bijuterii, picturi etc. </a:t>
            </a:r>
          </a:p>
        </p:txBody>
      </p:sp>
    </p:spTree>
    <p:extLst>
      <p:ext uri="{BB962C8B-B14F-4D97-AF65-F5344CB8AC3E}">
        <p14:creationId xmlns:p14="http://schemas.microsoft.com/office/powerpoint/2010/main" val="384836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91FE856-8B30-4A07-824A-D725B2021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614856"/>
          </a:xfrm>
        </p:spPr>
        <p:txBody>
          <a:bodyPr>
            <a:normAutofit fontScale="90000"/>
          </a:bodyPr>
          <a:lstStyle/>
          <a:p>
            <a:r>
              <a:rPr lang="ro-RO" dirty="0"/>
              <a:t>                            Semne de carte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95CB9AA4-8FF7-46D0-92D8-FCF3785BF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0172" y="-769936"/>
            <a:ext cx="5707117" cy="9233447"/>
          </a:xfrm>
        </p:spPr>
      </p:pic>
    </p:spTree>
    <p:extLst>
      <p:ext uri="{BB962C8B-B14F-4D97-AF65-F5344CB8AC3E}">
        <p14:creationId xmlns:p14="http://schemas.microsoft.com/office/powerpoint/2010/main" val="324409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618F502-5D9F-404D-ACF6-F2679C4C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124"/>
            <a:ext cx="5565228" cy="801522"/>
          </a:xfrm>
        </p:spPr>
        <p:txBody>
          <a:bodyPr>
            <a:normAutofit/>
          </a:bodyPr>
          <a:lstStyle/>
          <a:p>
            <a:pPr algn="ctr"/>
            <a:r>
              <a:rPr lang="ro-RO" sz="3600" dirty="0"/>
              <a:t>Abțibilduri, </a:t>
            </a:r>
            <a:r>
              <a:rPr lang="ro-RO" sz="3600" dirty="0" err="1"/>
              <a:t>stickere</a:t>
            </a:r>
            <a:endParaRPr lang="ro-RO" sz="3600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E0E29242-0144-44D6-83C5-671A7C4A7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7646"/>
            <a:ext cx="5565228" cy="5565228"/>
          </a:xfr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A90EE19F-42E0-42AF-B7AD-326FA701B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9" y="329284"/>
            <a:ext cx="4352921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5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7F9E701-F725-4DD3-9E5A-241651A4A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3200" dirty="0"/>
              <a:t>Haine pictate după proiecte proprii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0BB3148B-3D9E-46D0-ADB8-D672DECFE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65" y="1825626"/>
            <a:ext cx="3263503" cy="4351338"/>
          </a:xfr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5DCBC666-B254-44E5-A696-97A5A0420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8" y="1825626"/>
            <a:ext cx="3263503" cy="4351337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0C6430F4-881E-4E5F-8B92-658AC7CC5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825626"/>
            <a:ext cx="3283845" cy="43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7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BBB1F6C-920A-4F17-9CCB-79BCFDD5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7" y="365126"/>
            <a:ext cx="11207559" cy="1296850"/>
          </a:xfrm>
        </p:spPr>
        <p:txBody>
          <a:bodyPr>
            <a:normAutofit/>
          </a:bodyPr>
          <a:lstStyle/>
          <a:p>
            <a:pPr algn="l"/>
            <a:r>
              <a:rPr lang="ro-RO" sz="2800" dirty="0"/>
              <a:t>Haine pictate după artiștii studiați: </a:t>
            </a:r>
            <a:r>
              <a:rPr lang="ro-RO" sz="2800" dirty="0" err="1"/>
              <a:t>Wassily</a:t>
            </a:r>
            <a:r>
              <a:rPr lang="ro-RO" sz="2800" dirty="0"/>
              <a:t> Kandinsky, </a:t>
            </a:r>
            <a:r>
              <a:rPr lang="ro-RO" sz="2800" b="0" i="0" dirty="0">
                <a:solidFill>
                  <a:srgbClr val="1F1F1F"/>
                </a:solidFill>
                <a:effectLst/>
              </a:rPr>
              <a:t>Jean-Michel </a:t>
            </a:r>
            <a:r>
              <a:rPr lang="ro-RO" sz="2800" b="0" i="0" dirty="0" err="1">
                <a:solidFill>
                  <a:srgbClr val="1F1F1F"/>
                </a:solidFill>
                <a:effectLst/>
              </a:rPr>
              <a:t>Basquiat</a:t>
            </a:r>
            <a:r>
              <a:rPr lang="ro-RO" sz="2800" dirty="0"/>
              <a:t>, Andy Warhol.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92C3B3E2-1B13-4BF1-AD68-8FF5E340D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623" y="1604550"/>
            <a:ext cx="3596972" cy="4859612"/>
          </a:xfr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4603FD1C-F5AB-4290-8BB1-DD6A4E42A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49" y="1661975"/>
            <a:ext cx="3544413" cy="4802187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3EA3981F-A8A6-42C7-A0AC-DED684A5E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7" y="1661975"/>
            <a:ext cx="2392183" cy="48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82128C4-6086-4B7E-9DF0-759EBC8B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79" y="365125"/>
            <a:ext cx="4067504" cy="864585"/>
          </a:xfrm>
        </p:spPr>
        <p:txBody>
          <a:bodyPr>
            <a:normAutofit/>
          </a:bodyPr>
          <a:lstStyle/>
          <a:p>
            <a:pPr algn="ctr"/>
            <a:r>
              <a:rPr lang="ro-RO" sz="4000" dirty="0"/>
              <a:t>Peisaje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728777BB-B3B5-4E67-B105-0C309B8A7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83" y="1422794"/>
            <a:ext cx="3636567" cy="5208176"/>
          </a:xfr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088E70FA-00F5-45F5-82AD-E862089A8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66" y="1435773"/>
            <a:ext cx="3841117" cy="5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35141BC-98A9-4383-8C53-A33E6301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696"/>
          </a:xfrm>
        </p:spPr>
        <p:txBody>
          <a:bodyPr>
            <a:normAutofit/>
          </a:bodyPr>
          <a:lstStyle/>
          <a:p>
            <a:pPr algn="ctr"/>
            <a:r>
              <a:rPr lang="ro-RO" sz="3600" dirty="0"/>
              <a:t>Flori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5905973B-04F5-446E-B222-DD3E9E49A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60" y="1311704"/>
            <a:ext cx="3813990" cy="5181171"/>
          </a:xfr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C309E1CE-AB7D-4D7B-B1E6-55331DEE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09" y="1241230"/>
            <a:ext cx="4142231" cy="525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5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6B8BD3A-ECB0-44BA-AEF6-F1410BA5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3338"/>
            <a:ext cx="10515600" cy="715619"/>
          </a:xfrm>
        </p:spPr>
        <p:txBody>
          <a:bodyPr/>
          <a:lstStyle/>
          <a:p>
            <a:pPr algn="ctr"/>
            <a:r>
              <a:rPr lang="ro-RO" sz="3600" dirty="0">
                <a:solidFill>
                  <a:prstClr val="black"/>
                </a:solidFill>
                <a:latin typeface="Calibri Light" panose="020F0302020204030204"/>
              </a:rPr>
              <a:t>N</a:t>
            </a:r>
            <a:r>
              <a:rPr kumimoji="0" lang="ro-RO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aturi</a:t>
            </a:r>
            <a:r>
              <a:rPr kumimoji="0" lang="ro-R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statice </a:t>
            </a:r>
            <a:endParaRPr lang="ro-RO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58E2A0A6-E3EF-4F19-9282-C055D8A56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4" y="2054087"/>
            <a:ext cx="5635364" cy="4121427"/>
          </a:xfr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7E024811-6C71-4631-A38A-3E186EA95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29" y="2054087"/>
            <a:ext cx="5557785" cy="41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8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FC5F5D0-1DDF-4E0A-B868-457353ED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3600" dirty="0"/>
              <a:t>Broșe, pandantive </a:t>
            </a:r>
          </a:p>
        </p:txBody>
      </p:sp>
      <p:pic>
        <p:nvPicPr>
          <p:cNvPr id="9" name="Substituent conținut 8">
            <a:extLst>
              <a:ext uri="{FF2B5EF4-FFF2-40B4-BE49-F238E27FC236}">
                <a16:creationId xmlns:a16="http://schemas.microsoft.com/office/drawing/2014/main" id="{D231A4B9-4A1E-4463-91F7-870724F39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69" y="2267059"/>
            <a:ext cx="4351338" cy="4351338"/>
          </a:xfrm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0AA32EB6-8760-4F02-A00F-D01ECC276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93" y="2280743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15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59C82FE-E326-4748-A6F1-B0AFA3050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50" y="365125"/>
            <a:ext cx="11121700" cy="761309"/>
          </a:xfrm>
        </p:spPr>
        <p:txBody>
          <a:bodyPr>
            <a:normAutofit/>
          </a:bodyPr>
          <a:lstStyle/>
          <a:p>
            <a:pPr algn="ctr"/>
            <a:r>
              <a:rPr lang="ro-RO" sz="3200" dirty="0"/>
              <a:t>Mărțișoare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72597F36-6B68-4F56-A161-23112516E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50" y="1364973"/>
            <a:ext cx="4938114" cy="4938114"/>
          </a:xfr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CF3FCB66-6640-4BBA-AD55-3C9E8174D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37" y="1364974"/>
            <a:ext cx="4938113" cy="493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82934EA-F723-40FB-AB38-09998869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25207" cy="748058"/>
          </a:xfrm>
        </p:spPr>
        <p:txBody>
          <a:bodyPr/>
          <a:lstStyle/>
          <a:p>
            <a:r>
              <a:rPr lang="ro-RO" dirty="0"/>
              <a:t>Broșe, cercei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DD32F83E-4C85-408A-BA13-0DDE02C03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38482"/>
            <a:ext cx="5483772" cy="5483772"/>
          </a:xfrm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C82241EB-AF63-401F-91FC-CADFCBBDC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94" y="103391"/>
            <a:ext cx="5607006" cy="665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442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51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Temă Office</vt:lpstr>
      <vt:lpstr>Târgul de produse artistice </vt:lpstr>
      <vt:lpstr>Haine pictate după proiecte proprii</vt:lpstr>
      <vt:lpstr>Haine pictate după artiștii studiați: Wassily Kandinsky, Jean-Michel Basquiat, Andy Warhol.</vt:lpstr>
      <vt:lpstr>Peisaje</vt:lpstr>
      <vt:lpstr>Flori</vt:lpstr>
      <vt:lpstr>Naturi statice </vt:lpstr>
      <vt:lpstr>Broșe, pandantive </vt:lpstr>
      <vt:lpstr>Mărțișoare</vt:lpstr>
      <vt:lpstr>Broșe, cercei</vt:lpstr>
      <vt:lpstr>                            Semne de carte</vt:lpstr>
      <vt:lpstr>Abțibilduri, stickere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Târgul de produse artistice</dc:title>
  <dc:creator>Rita</dc:creator>
  <cp:lastModifiedBy>Redactor Corint 2</cp:lastModifiedBy>
  <cp:revision>13</cp:revision>
  <dcterms:created xsi:type="dcterms:W3CDTF">2025-03-08T11:58:11Z</dcterms:created>
  <dcterms:modified xsi:type="dcterms:W3CDTF">2025-03-19T13:29:56Z</dcterms:modified>
</cp:coreProperties>
</file>