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77" r:id="rId4"/>
    <p:sldId id="278" r:id="rId5"/>
    <p:sldId id="276" r:id="rId6"/>
    <p:sldId id="267" r:id="rId7"/>
    <p:sldId id="266" r:id="rId8"/>
    <p:sldId id="268" r:id="rId9"/>
    <p:sldId id="280" r:id="rId10"/>
    <p:sldId id="270" r:id="rId11"/>
    <p:sldId id="279" r:id="rId12"/>
    <p:sldId id="269" r:id="rId13"/>
    <p:sldId id="271" r:id="rId14"/>
    <p:sldId id="27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0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11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41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76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46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60CE25-E921-48FA-A039-AFC6DA76C087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6142B5-8B13-4724-BCC8-542CDE6257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20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FB7F1D-6EA5-43B2-A631-FCEF05178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Compoziții tridimensionale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1B228E4-9F18-4AE6-ADD4-00E4B48EC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Diorame în miniatură. Cutii de chibrituri</a:t>
            </a:r>
          </a:p>
        </p:txBody>
      </p:sp>
    </p:spTree>
    <p:extLst>
      <p:ext uri="{BB962C8B-B14F-4D97-AF65-F5344CB8AC3E}">
        <p14:creationId xmlns:p14="http://schemas.microsoft.com/office/powerpoint/2010/main" val="2928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94879995-5996-4441-AD12-E2ED567D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162560"/>
            <a:ext cx="113792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06727B3-1061-4B1E-B8E8-8A39FFC6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3" y="304800"/>
            <a:ext cx="11649057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78C232F3-7208-4A40-8A69-854C3BA08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4" y="444043"/>
            <a:ext cx="11446516" cy="60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66F3EBA-973B-4F80-AD6F-41785ABB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199326"/>
            <a:ext cx="11440160" cy="63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D28BAC30-D8FC-4C7B-AAC2-80A5AD556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7" y="412991"/>
            <a:ext cx="11528493" cy="60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B20B5478-319F-464C-A09F-AAFE32B1F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52" y="494114"/>
            <a:ext cx="5640228" cy="58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195E4DE0-A8E7-4488-9814-B72516FA2CFD}"/>
              </a:ext>
            </a:extLst>
          </p:cNvPr>
          <p:cNvSpPr txBox="1"/>
          <p:nvPr/>
        </p:nvSpPr>
        <p:spPr>
          <a:xfrm>
            <a:off x="914400" y="5693785"/>
            <a:ext cx="103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Diorame în miniatură, realizate din cutii de chibrituri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EA313D0-19F5-41AE-90B9-EE9332B6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7" y="623689"/>
            <a:ext cx="6538585" cy="49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54C67513-A6AD-47F7-A506-0F2C291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89" y="895610"/>
            <a:ext cx="5999969" cy="44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87E76939-5F7E-4B48-8A28-42DC59397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4" y="234863"/>
            <a:ext cx="11627446" cy="64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E6FF646-5B27-4EA3-A066-D6CDE598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3" y="475988"/>
            <a:ext cx="11591747" cy="59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827B3EC4-0E62-4191-BDB3-0D608DF6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5" y="375781"/>
            <a:ext cx="11695381" cy="59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8A07C82-55BE-490C-8AF1-E67814E1A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5" y="450310"/>
            <a:ext cx="11450415" cy="61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6683A0D7-8C0A-4377-95AA-8E5B29B14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" y="212942"/>
            <a:ext cx="11215796" cy="64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9714637D-6445-4C3D-B1E9-BC3315ACC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156730"/>
            <a:ext cx="11398685" cy="65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599</TotalTime>
  <Words>18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Organic</vt:lpstr>
      <vt:lpstr>Compoziții tridimensionale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Crochiuri design vestimentar</dc:title>
  <dc:creator>Madi Gheorghe</dc:creator>
  <cp:lastModifiedBy>Redactor Corint 2</cp:lastModifiedBy>
  <cp:revision>34</cp:revision>
  <dcterms:created xsi:type="dcterms:W3CDTF">2025-02-18T21:52:04Z</dcterms:created>
  <dcterms:modified xsi:type="dcterms:W3CDTF">2025-03-19T12:10:22Z</dcterms:modified>
</cp:coreProperties>
</file>