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259" r:id="rId3"/>
    <p:sldId id="258" r:id="rId4"/>
    <p:sldId id="257" r:id="rId5"/>
    <p:sldId id="260" r:id="rId6"/>
    <p:sldId id="262" r:id="rId7"/>
    <p:sldId id="261" r:id="rId8"/>
    <p:sldId id="263" r:id="rId9"/>
    <p:sldId id="265" r:id="rId10"/>
    <p:sldId id="268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18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695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613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80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55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6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396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44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170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67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540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96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77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07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941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465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659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06D9B1E-6ABC-4D2F-8375-A50773BE4543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BE52E-AD5D-4BA1-9BB7-0E82BA43F8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32225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53E8-0D5F-70AE-7A87-0060C250D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65" y="1447799"/>
            <a:ext cx="10972799" cy="4195917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Imagini pentru analiza scenografiei de film</a:t>
            </a:r>
          </a:p>
        </p:txBody>
      </p:sp>
    </p:spTree>
    <p:extLst>
      <p:ext uri="{BB962C8B-B14F-4D97-AF65-F5344CB8AC3E}">
        <p14:creationId xmlns:p14="http://schemas.microsoft.com/office/powerpoint/2010/main" val="27713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9F139-C629-34AA-F67F-98316995B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9CFF83-BB57-DF69-2667-6AA18F0F8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873" y="580103"/>
            <a:ext cx="11514498" cy="56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9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7C22A-4BE7-FD5B-89C2-7AF1C74BB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FF873-019C-6810-8C7F-8CD8E5705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606" y="580103"/>
            <a:ext cx="11593033" cy="56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A9293-4218-8D1F-F957-4C305C847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5A92C0-39BE-8E45-72DB-5B4071BA4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606" y="807260"/>
            <a:ext cx="11593033" cy="520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77509A-C45F-7812-087F-C75E3BDCD32A}"/>
              </a:ext>
            </a:extLst>
          </p:cNvPr>
          <p:cNvSpPr txBox="1"/>
          <p:nvPr/>
        </p:nvSpPr>
        <p:spPr>
          <a:xfrm>
            <a:off x="816077" y="314634"/>
            <a:ext cx="946846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 este reprezentată pădurea magică în film? Ce elemente o fac să pară fantastică?</a:t>
            </a:r>
          </a:p>
          <a:p>
            <a:pPr marL="342900" indent="-342900">
              <a:buAutoNum type="arabicPeriod"/>
            </a:pP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 se schimbă aspectul pădurii pe parcursul filmului? Ce semnificație are această transformare?</a:t>
            </a:r>
          </a:p>
          <a:p>
            <a:pPr marL="342900" indent="-342900">
              <a:buAutoNum type="arabicPeriod"/>
            </a:pP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culori predomină în peisaj și cum influențează ele mesajul?</a:t>
            </a:r>
          </a:p>
          <a:p>
            <a:pPr marL="342900" indent="-342900">
              <a:buAutoNum type="arabicPeriod"/>
            </a:pP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tipuri de creaturi trăiesc în această pădure? Contribuie ele la farmecul și fascinația atmosferei?</a:t>
            </a:r>
          </a:p>
          <a:p>
            <a:pPr marL="342900" indent="-342900">
              <a:buAutoNum type="arabicPeriod"/>
            </a:pP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Există un contrast vizual între pădure și lumea oamenilor? Ce mesaj transmite această diferență?</a:t>
            </a:r>
          </a:p>
        </p:txBody>
      </p:sp>
    </p:spTree>
    <p:extLst>
      <p:ext uri="{BB962C8B-B14F-4D97-AF65-F5344CB8AC3E}">
        <p14:creationId xmlns:p14="http://schemas.microsoft.com/office/powerpoint/2010/main" val="16848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837E4C-C7E9-9CA4-B66F-95513FC46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garment with horns&#10;&#10;AI-generated content may be incorrect.">
            <a:extLst>
              <a:ext uri="{FF2B5EF4-FFF2-40B4-BE49-F238E27FC236}">
                <a16:creationId xmlns:a16="http://schemas.microsoft.com/office/drawing/2014/main" id="{11B9C3C4-354B-80D1-4023-D0B6B7850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"/>
          <a:stretch/>
        </p:blipFill>
        <p:spPr>
          <a:xfrm>
            <a:off x="255640" y="493413"/>
            <a:ext cx="11631560" cy="57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forest&#10;&#10;AI-generated content may be incorrect.">
            <a:extLst>
              <a:ext uri="{FF2B5EF4-FFF2-40B4-BE49-F238E27FC236}">
                <a16:creationId xmlns:a16="http://schemas.microsoft.com/office/drawing/2014/main" id="{738EC028-E4E1-A919-1463-2E6320D7F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"/>
          <a:stretch/>
        </p:blipFill>
        <p:spPr>
          <a:xfrm>
            <a:off x="206477" y="403124"/>
            <a:ext cx="11782508" cy="60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71DDD7-356E-D1AD-D4E7-B09D6658B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5AE56E-35F3-B5C7-DD8C-159C12EE0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r="845"/>
          <a:stretch/>
        </p:blipFill>
        <p:spPr>
          <a:xfrm>
            <a:off x="206477" y="403124"/>
            <a:ext cx="11782508" cy="60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7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78B87F-7907-7E81-38FC-D8F32F4E9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EB3A3D-098B-352E-116C-1C67EC6DD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 b="6126"/>
          <a:stretch/>
        </p:blipFill>
        <p:spPr>
          <a:xfrm>
            <a:off x="206477" y="403124"/>
            <a:ext cx="11782508" cy="60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DC57C0-0182-F0C6-19EE-AC5A17FF3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D490F5-239F-DD85-BC3A-874ED2AB2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r="7092"/>
          <a:stretch/>
        </p:blipFill>
        <p:spPr>
          <a:xfrm>
            <a:off x="206477" y="403124"/>
            <a:ext cx="11782508" cy="60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B7DFB-F9D0-169F-2B68-39088B86B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iding a horse in a forest&#10;&#10;AI-generated content may be incorrect.">
            <a:extLst>
              <a:ext uri="{FF2B5EF4-FFF2-40B4-BE49-F238E27FC236}">
                <a16:creationId xmlns:a16="http://schemas.microsoft.com/office/drawing/2014/main" id="{12131B25-CA57-568D-A52E-66F0E2809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5" y="580103"/>
            <a:ext cx="11697956" cy="56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3ED7C-7A45-81D4-4361-EB86C18FF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D796CB-B919-CA8D-DCCE-4CFDFE2E7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014" y="580103"/>
            <a:ext cx="11672217" cy="56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271</TotalTime>
  <Words>81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Ion</vt:lpstr>
      <vt:lpstr>Imagini pentru analiza scenografiei de film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Imagini pentru analiza scenografiei de film</dc:title>
  <dc:creator>Madi</dc:creator>
  <cp:lastModifiedBy>Redactor Corint 2</cp:lastModifiedBy>
  <cp:revision>7</cp:revision>
  <dcterms:created xsi:type="dcterms:W3CDTF">2025-03-07T19:04:17Z</dcterms:created>
  <dcterms:modified xsi:type="dcterms:W3CDTF">2025-03-19T11:57:47Z</dcterms:modified>
</cp:coreProperties>
</file>